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0947-4E65-4EDC-95A4-7EF35C43B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F6F55-E2BA-403B-BFF9-8A2BA3AAE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894A2-21B8-46CC-BBF5-7AC5DE86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EEFF1-01BF-4913-B140-81228242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FA6A-D7C6-44C7-9676-F7456CBD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3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596E-0876-4A94-A017-668FAB70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14ACF-D01E-40EB-B289-E8E025E2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5B661-3E7C-4BA8-9BAD-DE6D1203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84572-BF69-4157-9EDA-C4FA5600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9B4BD-86BD-478A-946E-94224678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6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CDFAD-9108-4FFB-ADF1-EB53CC25B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5720-B9EB-41EE-B031-5664FBF77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D8849-8085-4102-B83A-6063CA39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538C5-7CCF-4E66-8043-01D59C63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86E93-AF05-46B6-9E84-80E599C6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8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3176-466A-4BC3-9A06-5A1D336A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01EC-7114-4972-B8BF-FC98800A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ABAF-B30F-40F0-868D-DA7F2305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26666-5FFF-499C-A3EB-EC6CD60A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FF64-9A90-4054-95DD-96210359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D418-A094-43BF-BD08-28FEB9A8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217B3-51FC-4116-97A7-0031C29F8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48218-C228-4FC3-B3F5-DD198D6C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A37B-9823-4846-BA84-43B55FA9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6167-D5CE-483E-8E05-F95FC6CC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1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938A-E54F-4173-9FDE-D2D35FB5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86D2B-CDC5-45ED-B0AB-6BF682ADF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BABFE-BBFA-47AC-AAB6-9CEFC5D99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3BA75-12E2-4A38-8E15-201C06AF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9C802-94B2-457C-9849-DBD10A92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3CD45-C78E-4B96-B11A-FCC4C228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6F16-8C7E-4BC2-91DD-8800885C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D6B2D-AC21-4395-819A-8478F9C6E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E5B0-A93D-4302-A846-61A4FCA18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1C938-D6E3-483E-9537-4D38C2511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C2514-F50E-44D9-8C8B-5D4AAED86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18C3-583E-4206-A686-486D64C7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2F2B1-DE19-4908-BDC1-801C0CCD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4D0F7-1D60-4959-A454-562770CC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A85F-E252-453F-9641-0672E63F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AA4D9-0012-4D8F-A873-E1140E17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CC608-4DF1-410F-923D-2B9E2FBF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0CEF-318D-45EC-A693-7BD4C027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6800C8-A3D5-4F2D-BA10-8329A1AE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34168-A003-4497-BE12-DDDEFBE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52F-AB1F-4E35-AEE4-C6D53AD6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0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99DA-6ADB-4ACE-AF61-718F88E8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62C92-65A5-4A9D-A7D1-453DED9C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78B7E-423D-4AF3-A7C5-E3EB504B9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9D8A8-4D27-4B81-A8F4-1D23AF0A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C45F5-9E18-4555-9013-51A5E2C5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F6F21-DEC0-4E80-9768-737B75D8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25F2-684D-48E3-862C-40BBEC20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46051-D256-4709-ACA5-52E39ED5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173A3-F0DE-4305-AA48-6056424F2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39456-1FFF-42E0-BC23-63A9AFCF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D9AEB-78E9-4A24-AFD6-9FD557C1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B9768-2288-4DB1-A74B-CC359197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6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2905E-D065-499E-B0E6-C5B36F13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C6D2-30FD-41F6-B464-CE7E934A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0B345-48F8-4E44-B098-2249F4489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0B4C-F659-40F8-9F9D-63A163D09C1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5D016-F5E1-4978-9B4F-41BA4B307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48BF6-3052-40A9-B415-88F499870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6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93E0-F5FB-4C2C-BB38-D9C501B86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574" y="963336"/>
            <a:ext cx="9144000" cy="2157551"/>
          </a:xfrm>
        </p:spPr>
        <p:txBody>
          <a:bodyPr>
            <a:noAutofit/>
          </a:bodyPr>
          <a:lstStyle/>
          <a:p>
            <a:r>
              <a:rPr lang="en-CA" b="1" dirty="0"/>
              <a:t>Shack Update:</a:t>
            </a:r>
            <a:br>
              <a:rPr lang="en-CA" b="1" dirty="0"/>
            </a:br>
            <a:br>
              <a:rPr lang="en-CA" b="1" dirty="0"/>
            </a:br>
            <a:r>
              <a:rPr lang="en-CA" b="1" dirty="0"/>
              <a:t>PC Amplified Speaker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A0444-EFD1-4F48-B296-2E1FD61A8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2905" y="4506499"/>
            <a:ext cx="9144000" cy="979901"/>
          </a:xfrm>
        </p:spPr>
        <p:txBody>
          <a:bodyPr/>
          <a:lstStyle/>
          <a:p>
            <a:r>
              <a:rPr lang="en-CA" b="1" dirty="0"/>
              <a:t>Dave VE3OOI</a:t>
            </a:r>
          </a:p>
          <a:p>
            <a:r>
              <a:rPr lang="en-CA" b="1" dirty="0"/>
              <a:t>December 2020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33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1E6F-BC00-473D-A58E-CD7FFAA5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4173-4470-48EE-BDD9-6579CED4B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Prior Shack had old Amplified PC Speakers </a:t>
            </a:r>
          </a:p>
          <a:p>
            <a:r>
              <a:rPr lang="en-CA" dirty="0"/>
              <a:t>Damaged and disposed of prior to move</a:t>
            </a:r>
          </a:p>
          <a:p>
            <a:r>
              <a:rPr lang="en-CA" dirty="0"/>
              <a:t>Easier to buy PC speakers</a:t>
            </a:r>
          </a:p>
          <a:p>
            <a:r>
              <a:rPr lang="en-CA" dirty="0"/>
              <a:t>Had LM386 Amplifier modules looking for a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4B5-3225-4F2D-86C0-AC299878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MODULE</a:t>
            </a:r>
            <a:endParaRPr lang="en-US" dirty="0"/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1D91103-8579-45CD-B628-CB72ED39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804263" cy="4353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C47EA-1C61-40D7-ABA9-E95BB1F6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37" y="1998616"/>
            <a:ext cx="5414795" cy="22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82B-ACF8-4BA3-BFC5-FB342EA1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BUILD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741DA-56D1-4AE3-BAD7-6970C57F9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58245" y="1280727"/>
            <a:ext cx="6113418" cy="4585063"/>
          </a:xfrm>
          <a:prstGeom prst="rect">
            <a:avLst/>
          </a:prstGeom>
        </p:spPr>
      </p:pic>
      <p:pic>
        <p:nvPicPr>
          <p:cNvPr id="7" name="Picture 6" descr="A picture containing text, table, floor, indoor&#10;&#10;Description automatically generated">
            <a:extLst>
              <a:ext uri="{FF2B5EF4-FFF2-40B4-BE49-F238E27FC236}">
                <a16:creationId xmlns:a16="http://schemas.microsoft.com/office/drawing/2014/main" id="{1B64FD58-22AF-49A0-8A8C-AE624D01D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" y="1690688"/>
            <a:ext cx="4720045" cy="35400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8F119F-90E1-4FC5-9D33-BCC4A03BB22D}"/>
              </a:ext>
            </a:extLst>
          </p:cNvPr>
          <p:cNvSpPr/>
          <p:nvPr/>
        </p:nvSpPr>
        <p:spPr>
          <a:xfrm>
            <a:off x="8874223" y="3429000"/>
            <a:ext cx="627586" cy="603732"/>
          </a:xfrm>
          <a:custGeom>
            <a:avLst/>
            <a:gdLst>
              <a:gd name="connsiteX0" fmla="*/ 0 w 627586"/>
              <a:gd name="connsiteY0" fmla="*/ 301866 h 603732"/>
              <a:gd name="connsiteX1" fmla="*/ 313793 w 627586"/>
              <a:gd name="connsiteY1" fmla="*/ 0 h 603732"/>
              <a:gd name="connsiteX2" fmla="*/ 627586 w 627586"/>
              <a:gd name="connsiteY2" fmla="*/ 301866 h 603732"/>
              <a:gd name="connsiteX3" fmla="*/ 313793 w 627586"/>
              <a:gd name="connsiteY3" fmla="*/ 603732 h 603732"/>
              <a:gd name="connsiteX4" fmla="*/ 0 w 627586"/>
              <a:gd name="connsiteY4" fmla="*/ 301866 h 60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586" h="603732" extrusionOk="0">
                <a:moveTo>
                  <a:pt x="0" y="301866"/>
                </a:moveTo>
                <a:cubicBezTo>
                  <a:pt x="-26976" y="118510"/>
                  <a:pt x="128672" y="4436"/>
                  <a:pt x="313793" y="0"/>
                </a:cubicBezTo>
                <a:cubicBezTo>
                  <a:pt x="490562" y="730"/>
                  <a:pt x="622697" y="135305"/>
                  <a:pt x="627586" y="301866"/>
                </a:cubicBezTo>
                <a:cubicBezTo>
                  <a:pt x="622474" y="473574"/>
                  <a:pt x="479860" y="643730"/>
                  <a:pt x="313793" y="603732"/>
                </a:cubicBezTo>
                <a:cubicBezTo>
                  <a:pt x="131303" y="598706"/>
                  <a:pt x="3817" y="470406"/>
                  <a:pt x="0" y="301866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FDC6E7-57A8-4216-BE39-4F5589BE5BE2}"/>
              </a:ext>
            </a:extLst>
          </p:cNvPr>
          <p:cNvCxnSpPr/>
          <p:nvPr/>
        </p:nvCxnSpPr>
        <p:spPr>
          <a:xfrm flipV="1">
            <a:off x="5993296" y="4032732"/>
            <a:ext cx="2991678" cy="21494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8B867B-3A82-43E0-BB01-F19E54B6C0C6}"/>
              </a:ext>
            </a:extLst>
          </p:cNvPr>
          <p:cNvSpPr txBox="1"/>
          <p:nvPr/>
        </p:nvSpPr>
        <p:spPr>
          <a:xfrm>
            <a:off x="4436588" y="6123543"/>
            <a:ext cx="311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Adjust volume for no distortion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ECE5-9012-436A-88F2-D93338B38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FINISHED PRODUCT</a:t>
            </a:r>
            <a:endParaRPr lang="en-US" dirty="0"/>
          </a:p>
        </p:txBody>
      </p:sp>
      <p:pic>
        <p:nvPicPr>
          <p:cNvPr id="5" name="Picture 4" descr="A picture containing floor, indoor, wooden, wood&#10;&#10;Description automatically generated">
            <a:extLst>
              <a:ext uri="{FF2B5EF4-FFF2-40B4-BE49-F238E27FC236}">
                <a16:creationId xmlns:a16="http://schemas.microsoft.com/office/drawing/2014/main" id="{48EAF00C-3663-42B0-9E02-AED6266C5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15" y="2109967"/>
            <a:ext cx="4763590" cy="3572692"/>
          </a:xfrm>
          <a:prstGeom prst="rect">
            <a:avLst/>
          </a:prstGeom>
        </p:spPr>
      </p:pic>
      <p:pic>
        <p:nvPicPr>
          <p:cNvPr id="7" name="Picture 6" descr="A picture containing text, table, floor, indoor&#10;&#10;Description automatically generated">
            <a:extLst>
              <a:ext uri="{FF2B5EF4-FFF2-40B4-BE49-F238E27FC236}">
                <a16:creationId xmlns:a16="http://schemas.microsoft.com/office/drawing/2014/main" id="{B78D2DE1-E7F6-4EE0-91C3-6F111D415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11" y="2109967"/>
            <a:ext cx="4763589" cy="357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00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50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Shack Update:  PC Amplified Speaker</vt:lpstr>
      <vt:lpstr>BACKGROUND</vt:lpstr>
      <vt:lpstr>MODULE</vt:lpstr>
      <vt:lpstr>THE BUILD</vt:lpstr>
      <vt:lpstr>FINISHED 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Rajnauth</dc:creator>
  <cp:lastModifiedBy>Dave Rajnauth</cp:lastModifiedBy>
  <cp:revision>4</cp:revision>
  <dcterms:created xsi:type="dcterms:W3CDTF">2020-12-12T17:52:06Z</dcterms:created>
  <dcterms:modified xsi:type="dcterms:W3CDTF">2020-12-17T00:15:45Z</dcterms:modified>
</cp:coreProperties>
</file>